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56381-0C2F-430A-8174-1CAF45E8F242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81A38-19EB-4146-87F8-1204E0D4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4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C4C6680-E9CD-4A23-B094-589ED2919157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2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CC2D-B3C9-4C64-A838-D84CD0423D44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7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CF9-AF23-424D-93C9-F3F43F68F15A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154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BEC74-442D-4789-A00B-B16613DD561E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03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EDC-95BD-4C28-BB7E-47ADB077553A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68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D00A5-E844-44A6-892E-8C3FABFBF398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987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A114-A947-4D4A-8F23-8CFF1D52C736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68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8A06F-172B-4BC7-8FAD-DB7661BDFCB0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55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D8BB-A41C-4E22-B6B6-09D58E07657A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51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B259-5E7A-4103-B7BF-2D406C2590EC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6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D4216-B896-415E-A1BB-C127EE7899EC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7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A95-E735-4D87-98A8-2C094CE1BA8C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6413-1CF7-443D-B079-F74B25721B14}" type="datetime1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35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BFCF5-8956-42CE-91CA-6E674D243A49}" type="datetime1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46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A65B-68C2-4C02-AC20-FED1EC2C43D6}" type="datetime1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8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457CE-7F76-44F4-A2B3-A0EE0A747384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9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40AEB-F67F-4501-825B-65CE645C32FB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7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0A2D6AF-F654-46F3-B71D-12A0CCE95067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73076D-06A1-479E-938D-1CCCF8D5B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9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FAA5-0919-44FD-8FA1-E2EF0468F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63875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Logic programming in prolog</a:t>
            </a:r>
            <a:br>
              <a:rPr lang="en-US" dirty="0"/>
            </a:br>
            <a:r>
              <a:rPr lang="en-US" i="1" dirty="0">
                <a:solidFill>
                  <a:schemeClr val="accent1"/>
                </a:solidFill>
              </a:rPr>
              <a:t>features of logic programming </a:t>
            </a:r>
            <a:br>
              <a:rPr lang="en-US" dirty="0"/>
            </a:br>
            <a:r>
              <a:rPr lang="en-US" sz="2800" dirty="0"/>
              <a:t>horn clauses</a:t>
            </a:r>
            <a:br>
              <a:rPr lang="en-US" sz="2800" dirty="0"/>
            </a:br>
            <a:r>
              <a:rPr lang="en-US" sz="2800" dirty="0"/>
              <a:t>resolution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AF8C5-889C-4E7D-AA99-403E6B45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743880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A5D35-AB9F-43B3-A6E6-06C3340D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35" y="971757"/>
            <a:ext cx="9025974" cy="46021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23620E-D354-4513-9C9A-679311AA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2766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DE616-8769-45EE-B1A1-AFCCE85A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51" y="1240527"/>
            <a:ext cx="9067044" cy="45506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CCF721-680F-432A-8F71-7D2DDAD56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64186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B5265-81E7-4E8D-BB1B-FB587894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10" y="1023077"/>
            <a:ext cx="8762380" cy="481184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87C2A3-2089-40BA-9FA3-6317C897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61448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EB886-7649-4AA3-A90B-7780F24B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576387"/>
            <a:ext cx="9180680" cy="43340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83142-4B5A-4AE0-97AA-BE63334C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3619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0B326-25B2-4CD0-8270-2631B69C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27" y="1046714"/>
            <a:ext cx="8215146" cy="47645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BDE2A-F4CB-49C1-8BB1-827178C8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15605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04244-B014-4364-957B-AE24D5D4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38" y="1606515"/>
            <a:ext cx="9129248" cy="364497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B6B5D4-D247-4FA7-ACB4-AF56EBD69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1558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051D2-3B81-4671-93FE-881D264C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52" y="1051684"/>
            <a:ext cx="8683695" cy="50828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F3D549-F79D-42F9-BA89-6B64A0BF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2240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ED551-91DF-41DB-9CFF-BB4D6B2E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40" y="1093200"/>
            <a:ext cx="8597120" cy="46715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EE8FCA-03A4-41B5-A74F-F9E65EC0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96631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39294-38AE-4A25-8DD6-05CD98F6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552575"/>
            <a:ext cx="8630125" cy="45036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6DAC2-0B8E-49F1-9334-1A5609BF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64145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E2DEA-BEF2-4057-BE5C-F859D0585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83" y="1202324"/>
            <a:ext cx="9341736" cy="44533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C9683E-309D-46B7-9171-83494BBA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2417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3BFDE-4183-4888-BC39-387C17B6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49" y="954897"/>
            <a:ext cx="8361501" cy="49482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BA161F-F874-4706-BAA4-8E611878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0437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8458D-704F-40C3-B785-B5AAAFCB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46" y="1366319"/>
            <a:ext cx="9091278" cy="412536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F592D6-695F-4CFC-9367-39DD7B17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96641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19C64-73EC-4544-BB1C-8B2CC7B9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36" y="1560029"/>
            <a:ext cx="9289739" cy="40191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697EC7-1CE9-44CD-9E0E-11EBCAEF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161323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CB263-00CA-4E26-AD0B-620AA122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58" y="1533938"/>
            <a:ext cx="8233820" cy="42440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72366-C7D4-4AC6-A693-EC4D0D04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898389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EF99A-F48C-4541-B019-74B941AC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1338262"/>
            <a:ext cx="8307891" cy="45589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46755C-E597-4FD1-BFB9-E527E6F7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47919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18738-78D8-4719-B857-D584B1F7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48" y="786123"/>
            <a:ext cx="9277135" cy="3819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A07048-F988-4219-A57A-9F410463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217" y="4605441"/>
            <a:ext cx="8879566" cy="21717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C6FD91-E7BF-4F58-A7C3-6BC2EF77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75964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B6EA9-B626-45E8-931D-98255421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39" y="1215679"/>
            <a:ext cx="8461721" cy="46184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5B9EF6-6E90-449E-B30D-3B21DD06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89873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E1685-3FF3-4DA5-B39F-EC7F1811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70" y="1515096"/>
            <a:ext cx="8518532" cy="1913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6F914-992E-4DF3-A28C-35CC5729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28754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E62C1-B677-414E-B0EE-4977279C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64" y="1075495"/>
            <a:ext cx="8523218" cy="50434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67788B-39BF-40D0-9E52-AEB73A5A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9188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975D1-D83E-4979-B84D-07E33476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83" y="616641"/>
            <a:ext cx="9649833" cy="50420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0C66F8-E0FC-416C-9EA2-95423E3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00537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CD8EB-8672-4FB4-BC50-9A1C928C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03" y="1275729"/>
            <a:ext cx="8170793" cy="47163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FDFBE9-516C-4BE8-84BE-C295CDA4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D1967-1FBE-4693-B67A-0BA139BC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65" y="1134924"/>
            <a:ext cx="9563470" cy="39936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4123FC-F406-4732-98EC-E080FB82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32550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9934A-3989-49C9-A7D8-003C70F4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091" y="1405972"/>
            <a:ext cx="8747818" cy="45575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70631A-71F5-4B37-9679-FBA09C46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815712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95F33-A430-438C-8F7B-07D505580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05" y="1393756"/>
            <a:ext cx="9402589" cy="40704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A60CB5-E037-4B46-9E98-95FDA661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36140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788FC-244D-4BC8-A7FF-7FE17010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56" y="1275936"/>
            <a:ext cx="9041760" cy="45152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EC9938-8823-41C2-B996-829F8F97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15046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116B4-CE71-4047-A0EA-67291F6E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7" y="1221478"/>
            <a:ext cx="9652025" cy="49805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F9F384-1DF4-49A3-8F80-EC878F2C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0433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BB425-125A-46D4-865D-734F9758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24" y="1067057"/>
            <a:ext cx="8568152" cy="4723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94CD0F-9EEB-49E0-A7DC-9D4A9E02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11153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47493-32CB-44E6-9CC9-E669BF8F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68" y="1410529"/>
            <a:ext cx="8571213" cy="44601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E0CBB8-90BE-4728-AF40-1AC6B76C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2408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27CB5-31C3-4C27-B0B7-B469F9DB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6" y="1591089"/>
            <a:ext cx="9613688" cy="367582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81F463-68CC-4B68-8888-B0EF29A8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5669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E91B5-A595-4143-9D06-08F2E466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83" y="944424"/>
            <a:ext cx="8778833" cy="49691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9DEEB2-CE21-4052-8A1A-E8092ED8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0284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BF49D-39C6-4D81-8BA2-90AEE0BA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32" y="1046300"/>
            <a:ext cx="9158864" cy="47653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1BF2B4-FC44-48D2-8623-11527496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04627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2FE43-4E87-47C8-BC26-D9B8F32D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481137"/>
            <a:ext cx="8643153" cy="446908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2DEDD-C518-4E5D-BE1D-1A92C6B8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7624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C979A-E426-49BE-AF73-58421C76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628775"/>
            <a:ext cx="8673488" cy="40829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6A46ED-548A-4E46-AEF5-BBDEEA4E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0065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7F80C-5808-4B54-A568-4FDF8A45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24" y="823084"/>
            <a:ext cx="8685351" cy="4958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AA3B32-E23A-4F7C-9C50-6641CB88C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66049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144</TotalTime>
  <Words>154</Words>
  <Application>Microsoft Office PowerPoint</Application>
  <PresentationFormat>Widescreen</PresentationFormat>
  <Paragraphs>36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Garamond</vt:lpstr>
      <vt:lpstr>Organic</vt:lpstr>
      <vt:lpstr>Logic programming in prolog features of logic programming  horn clauses resolution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language infrastructure</dc:title>
  <dc:creator>fredrick odhiambo</dc:creator>
  <cp:lastModifiedBy>fredrick odhiambo</cp:lastModifiedBy>
  <cp:revision>10</cp:revision>
  <dcterms:created xsi:type="dcterms:W3CDTF">2024-10-06T08:49:29Z</dcterms:created>
  <dcterms:modified xsi:type="dcterms:W3CDTF">2024-10-06T13:11:18Z</dcterms:modified>
</cp:coreProperties>
</file>